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50" d="100"/>
          <a:sy n="150" d="100"/>
        </p:scale>
        <p:origin x="-1518" y="-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harmasug.org/us/2020/cfp.htm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</a:rPr>
              <a:t>Test Data Factory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Standard Analysis &amp; Code Sharing Working Group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204283"/>
              </p:ext>
            </p:extLst>
          </p:nvPr>
        </p:nvGraphicFramePr>
        <p:xfrm>
          <a:off x="1750522" y="1856972"/>
          <a:ext cx="8458200" cy="253469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DM domain core variables under development ( SAS - 4 of 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required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2 of potential 17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expected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R – mirroring approach )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– R drafted (5 domains); SAS to mirror approach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subjected to Pinnacle 21 review (findings are under review)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Collaboration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TrialDesignMatrix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workbook designer/developer group to join a TDF discussion in Mar. 2020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Test/SEND Dataset Factory engaged in similar efforts, group discussion and demo set for Mar. 03, 2020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Communication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ACCEPTED: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  <a:hlinkClick r:id="rId2"/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2"/>
                        </a:rPr>
                        <a:t> 2020 e-Poster &amp; Paper due Mar. 27, 2020.</a:t>
                      </a:r>
                      <a:endParaRPr lang="en-US" sz="700" b="1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Schedule depends on few programming resources engaged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-non-funded project-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5181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Coordinate recruitment with SA&amp;C and Working Groups overall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US Connect – contribute TDF content to SA&amp;C WG submission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– TDF Paper/e-Poster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accepted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PhUSE CSS – Poster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CDISC Interchange – Poster</a:t>
                      </a: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6891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Incorporated TDF user configuration in Trial Design Matrix workbook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Initiated SAS code to create DM domain from TDM workbook and TDF user configuration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Communications with Trial Design Matrix designers and developers, discussing collaborative opportunities</a:t>
            </a:r>
            <a:endParaRPr lang="en-US" sz="750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Continue modeling and implementing domains and variables based on user inputs. Current focus is DM domain, required variables.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Focus on promotion &amp; recruitment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– 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Poster </a:t>
            </a:r>
            <a:r>
              <a:rPr lang="en-US" sz="825" i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also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 requires Paper. e-Poster &amp; Paper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  <a:hlinkClick r:id="rId2"/>
              </a:rPr>
              <a:t>due Mar. 27, 2020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.</a:t>
            </a: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CSS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CDISC Interchange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444226"/>
            <a:ext cx="171450" cy="171450"/>
          </a:xfrm>
          <a:prstGeom prst="ellipse">
            <a:avLst/>
          </a:prstGeom>
          <a:solidFill>
            <a:srgbClr val="FF99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64348"/>
            <a:ext cx="171450" cy="171450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3895054"/>
            <a:ext cx="171450" cy="17145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336</Words>
  <Application>Microsoft Office PowerPoint</Application>
  <PresentationFormat>Widescreen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Dante Di Tommaso</cp:lastModifiedBy>
  <cp:revision>21</cp:revision>
  <dcterms:created xsi:type="dcterms:W3CDTF">2019-11-20T10:13:54Z</dcterms:created>
  <dcterms:modified xsi:type="dcterms:W3CDTF">2020-02-27T16:18:00Z</dcterms:modified>
</cp:coreProperties>
</file>

<file path=docProps/thumbnail.jpeg>
</file>